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7.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20"/>
  </p:notesMasterIdLst>
  <p:sldIdLst>
    <p:sldId id="256" r:id="rId2"/>
    <p:sldId id="943" r:id="rId3"/>
    <p:sldId id="1015" r:id="rId4"/>
    <p:sldId id="1016" r:id="rId5"/>
    <p:sldId id="1017" r:id="rId6"/>
    <p:sldId id="1018" r:id="rId7"/>
    <p:sldId id="1019" r:id="rId8"/>
    <p:sldId id="1020" r:id="rId9"/>
    <p:sldId id="1021" r:id="rId10"/>
    <p:sldId id="1022" r:id="rId11"/>
    <p:sldId id="1023" r:id="rId12"/>
    <p:sldId id="1024" r:id="rId13"/>
    <p:sldId id="1025" r:id="rId14"/>
    <p:sldId id="1026" r:id="rId15"/>
    <p:sldId id="1027" r:id="rId16"/>
    <p:sldId id="1028" r:id="rId17"/>
    <p:sldId id="978" r:id="rId18"/>
    <p:sldId id="1014"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95" autoAdjust="0"/>
    <p:restoredTop sz="94660"/>
  </p:normalViewPr>
  <p:slideViewPr>
    <p:cSldViewPr>
      <p:cViewPr>
        <p:scale>
          <a:sx n="92" d="100"/>
          <a:sy n="92" d="100"/>
        </p:scale>
        <p:origin x="-235" y="54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3F0FBCB-CB7D-41EC-8FBF-920A6F93FF9C}" type="datetime1">
              <a:rPr/>
              <a:pPr>
                <a:defRPr/>
              </a:pPr>
              <a:t>5/7/2025</a:t>
            </a:fld>
            <a:endParaRPr/>
          </a:p>
        </p:txBody>
      </p:sp>
      <p:sp>
        <p:nvSpPr>
          <p:cNvPr id="39940"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B77058F-9D70-439E-B7A5-9A87E0CD448A}" type="slidenum">
              <a:rPr/>
              <a:pPr>
                <a:defRPr/>
              </a:pPr>
              <a:t>‹Nº›</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4" name="13 Título"/>
          <p:cNvSpPr>
            <a:spLocks noGrp="1"/>
          </p:cNvSpPr>
          <p:nvPr>
            <p:ph type="ctrTitle"/>
          </p:nvPr>
        </p:nvSpPr>
        <p:spPr>
          <a:xfrm>
            <a:off x="1432560" y="359898"/>
            <a:ext cx="7406640" cy="1472184"/>
          </a:xfrm>
        </p:spPr>
        <p:txBody>
          <a:bodyPr anchor="b"/>
          <a:lstStyle>
            <a:lvl1pPr algn="l">
              <a:defRPr/>
            </a:lvl1pPr>
            <a:extLst/>
          </a:lstStyle>
          <a:p>
            <a:r>
              <a:rPr kumimoji="0" lang="es-ES" smtClean="0"/>
              <a:t>Haga clic para modificar el estilo de título del patrón</a:t>
            </a:r>
            <a:endParaRPr kumimoji="0" lang="en-US"/>
          </a:p>
        </p:txBody>
      </p:sp>
      <p:sp>
        <p:nvSpPr>
          <p:cNvPr id="22" name="21 Subtítulo"/>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7" name="6 Marcador de fecha"/>
          <p:cNvSpPr>
            <a:spLocks noGrp="1"/>
          </p:cNvSpPr>
          <p:nvPr>
            <p:ph type="dt" sz="half" idx="10"/>
          </p:nvPr>
        </p:nvSpPr>
        <p:spPr/>
        <p:txBody>
          <a:bodyPr/>
          <a:lstStyle>
            <a:extLst/>
          </a:lstStyle>
          <a:p>
            <a:pPr>
              <a:defRPr/>
            </a:pPr>
            <a:fld id="{02765B62-4AD7-4821-BE69-6477CA76E289}" type="datetime1">
              <a:rPr lang="en-US" smtClean="0"/>
              <a:pPr>
                <a:defRPr/>
              </a:pPr>
              <a:t>6/27/2025</a:t>
            </a:fld>
            <a:endParaRPr lang="en-US"/>
          </a:p>
        </p:txBody>
      </p:sp>
      <p:sp>
        <p:nvSpPr>
          <p:cNvPr id="20" name="19 Marcador de pie de página"/>
          <p:cNvSpPr>
            <a:spLocks noGrp="1"/>
          </p:cNvSpPr>
          <p:nvPr>
            <p:ph type="ftr" sz="quarter" idx="11"/>
          </p:nvPr>
        </p:nvSpPr>
        <p:spPr/>
        <p:txBody>
          <a:bodyPr/>
          <a:lstStyle>
            <a:extLst/>
          </a:lstStyle>
          <a:p>
            <a:pPr>
              <a:defRPr/>
            </a:pPr>
            <a:endParaRPr lang="en-US"/>
          </a:p>
        </p:txBody>
      </p:sp>
      <p:sp>
        <p:nvSpPr>
          <p:cNvPr id="10" name="9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
        <p:nvSpPr>
          <p:cNvPr id="8" name="7 Elipse"/>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pPr>
              <a:defRPr/>
            </a:pPr>
            <a:fld id="{02765B62-4AD7-4821-BE69-6477CA76E289}" type="datetime1">
              <a:rPr lang="en-US" smtClean="0"/>
              <a:pPr>
                <a:defRPr/>
              </a:pPr>
              <a:t>6/27/2025</a:t>
            </a:fld>
            <a:endParaRPr lang="en-US"/>
          </a:p>
        </p:txBody>
      </p:sp>
      <p:sp>
        <p:nvSpPr>
          <p:cNvPr id="5" name="4 Marcador de pie de página"/>
          <p:cNvSpPr>
            <a:spLocks noGrp="1"/>
          </p:cNvSpPr>
          <p:nvPr>
            <p:ph type="ftr" sz="quarter" idx="11"/>
          </p:nvPr>
        </p:nvSpPr>
        <p:spPr/>
        <p:txBody>
          <a:bodyPr/>
          <a:lstStyle>
            <a:extLst/>
          </a:lstStyle>
          <a:p>
            <a:pPr>
              <a:defRPr/>
            </a:pPr>
            <a:endParaRPr lang="en-US"/>
          </a:p>
        </p:txBody>
      </p:sp>
      <p:sp>
        <p:nvSpPr>
          <p:cNvPr id="6" name="5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Rectángulo"/>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pPr>
              <a:defRPr/>
            </a:pPr>
            <a:fld id="{02765B62-4AD7-4821-BE69-6477CA76E289}" type="datetime1">
              <a:rPr lang="en-US" smtClean="0"/>
              <a:pPr>
                <a:defRPr/>
              </a:pPr>
              <a:t>6/27/2025</a:t>
            </a:fld>
            <a:endParaRPr lang="en-US"/>
          </a:p>
        </p:txBody>
      </p:sp>
      <p:sp>
        <p:nvSpPr>
          <p:cNvPr id="5" name="4 Marcador de pie de página"/>
          <p:cNvSpPr>
            <a:spLocks noGrp="1"/>
          </p:cNvSpPr>
          <p:nvPr>
            <p:ph type="ftr" sz="quarter" idx="11"/>
          </p:nvPr>
        </p:nvSpPr>
        <p:spPr/>
        <p:txBody>
          <a:bodyPr/>
          <a:lstStyle>
            <a:extLst/>
          </a:lstStyle>
          <a:p>
            <a:pPr>
              <a:defRPr/>
            </a:pPr>
            <a:endParaRPr lang="en-US"/>
          </a:p>
        </p:txBody>
      </p:sp>
      <p:sp>
        <p:nvSpPr>
          <p:cNvPr id="6" name="5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
        <p:nvSpPr>
          <p:cNvPr id="10" name="9 Rectángulo"/>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pPr>
              <a:defRPr/>
            </a:pPr>
            <a:fld id="{02765B62-4AD7-4821-BE69-6477CA76E289}" type="datetime1">
              <a:rPr lang="en-US" smtClean="0"/>
              <a:pPr>
                <a:defRPr/>
              </a:pPr>
              <a:t>6/27/2025</a:t>
            </a:fld>
            <a:endParaRPr lang="en-US"/>
          </a:p>
        </p:txBody>
      </p:sp>
      <p:sp>
        <p:nvSpPr>
          <p:cNvPr id="6" name="5 Marcador de pie de página"/>
          <p:cNvSpPr>
            <a:spLocks noGrp="1"/>
          </p:cNvSpPr>
          <p:nvPr>
            <p:ph type="ftr" sz="quarter" idx="11"/>
          </p:nvPr>
        </p:nvSpPr>
        <p:spPr/>
        <p:txBody>
          <a:bodyPr/>
          <a:lstStyle>
            <a:extLst/>
          </a:lstStyle>
          <a:p>
            <a:pPr>
              <a:defRPr/>
            </a:pPr>
            <a:endParaRPr lang="en-US"/>
          </a:p>
        </p:txBody>
      </p:sp>
      <p:sp>
        <p:nvSpPr>
          <p:cNvPr id="7" name="6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pPr>
              <a:defRPr/>
            </a:pPr>
            <a:fld id="{02765B62-4AD7-4821-BE69-6477CA76E289}" type="datetime1">
              <a:rPr lang="en-US" smtClean="0"/>
              <a:pPr>
                <a:defRPr/>
              </a:pPr>
              <a:t>6/27/2025</a:t>
            </a:fld>
            <a:endParaRPr lang="en-US"/>
          </a:p>
        </p:txBody>
      </p:sp>
      <p:sp>
        <p:nvSpPr>
          <p:cNvPr id="8" name="7 Marcador de pie de página"/>
          <p:cNvSpPr>
            <a:spLocks noGrp="1"/>
          </p:cNvSpPr>
          <p:nvPr>
            <p:ph type="ftr" sz="quarter" idx="11"/>
          </p:nvPr>
        </p:nvSpPr>
        <p:spPr/>
        <p:txBody>
          <a:bodyPr/>
          <a:lstStyle>
            <a:extLst/>
          </a:lstStyle>
          <a:p>
            <a:pPr>
              <a:defRPr/>
            </a:pPr>
            <a:endParaRPr lang="en-US"/>
          </a:p>
        </p:txBody>
      </p:sp>
      <p:sp>
        <p:nvSpPr>
          <p:cNvPr id="9" name="8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nchor="ct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pPr>
              <a:defRPr/>
            </a:pPr>
            <a:fld id="{02765B62-4AD7-4821-BE69-6477CA76E289}" type="datetime1">
              <a:rPr lang="en-US" smtClean="0"/>
              <a:pPr>
                <a:defRPr/>
              </a:pPr>
              <a:t>6/27/2025</a:t>
            </a:fld>
            <a:endParaRPr lang="en-US"/>
          </a:p>
        </p:txBody>
      </p:sp>
      <p:sp>
        <p:nvSpPr>
          <p:cNvPr id="4" name="3 Marcador de pie de página"/>
          <p:cNvSpPr>
            <a:spLocks noGrp="1"/>
          </p:cNvSpPr>
          <p:nvPr>
            <p:ph type="ftr" sz="quarter" idx="11"/>
          </p:nvPr>
        </p:nvSpPr>
        <p:spPr/>
        <p:txBody>
          <a:bodyPr/>
          <a:lstStyle>
            <a:extLst/>
          </a:lstStyle>
          <a:p>
            <a:pPr>
              <a:defRPr/>
            </a:pPr>
            <a:endParaRPr lang="en-US"/>
          </a:p>
        </p:txBody>
      </p:sp>
      <p:sp>
        <p:nvSpPr>
          <p:cNvPr id="5" name="4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4 Rectángulo"/>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Marcador de fecha"/>
          <p:cNvSpPr>
            <a:spLocks noGrp="1"/>
          </p:cNvSpPr>
          <p:nvPr>
            <p:ph type="dt" sz="half" idx="10"/>
          </p:nvPr>
        </p:nvSpPr>
        <p:spPr/>
        <p:txBody>
          <a:bodyPr/>
          <a:lstStyle>
            <a:extLst/>
          </a:lstStyle>
          <a:p>
            <a:pPr>
              <a:defRPr/>
            </a:pPr>
            <a:fld id="{02765B62-4AD7-4821-BE69-6477CA76E289}" type="datetime1">
              <a:rPr lang="en-US" smtClean="0"/>
              <a:pPr>
                <a:defRPr/>
              </a:pPr>
              <a:t>6/27/2025</a:t>
            </a:fld>
            <a:endParaRPr lang="en-US"/>
          </a:p>
        </p:txBody>
      </p:sp>
      <p:sp>
        <p:nvSpPr>
          <p:cNvPr id="3" name="2 Marcador de pie de página"/>
          <p:cNvSpPr>
            <a:spLocks noGrp="1"/>
          </p:cNvSpPr>
          <p:nvPr>
            <p:ph type="ftr" sz="quarter" idx="11"/>
          </p:nvPr>
        </p:nvSpPr>
        <p:spPr/>
        <p:txBody>
          <a:bodyPr/>
          <a:lstStyle>
            <a:extLst/>
          </a:lstStyle>
          <a:p>
            <a:pPr>
              <a:defRPr/>
            </a:pPr>
            <a:endParaRPr lang="en-US"/>
          </a:p>
        </p:txBody>
      </p:sp>
      <p:sp>
        <p:nvSpPr>
          <p:cNvPr id="4" name="3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
        <p:nvSpPr>
          <p:cNvPr id="6" name="5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pPr>
              <a:defRPr/>
            </a:pPr>
            <a:fld id="{02765B62-4AD7-4821-BE69-6477CA76E289}" type="datetime1">
              <a:rPr lang="en-US" smtClean="0"/>
              <a:pPr>
                <a:defRPr/>
              </a:pPr>
              <a:t>6/27/2025</a:t>
            </a:fld>
            <a:endParaRPr lang="en-US"/>
          </a:p>
        </p:txBody>
      </p:sp>
      <p:sp>
        <p:nvSpPr>
          <p:cNvPr id="6" name="5 Marcador de pie de página"/>
          <p:cNvSpPr>
            <a:spLocks noGrp="1"/>
          </p:cNvSpPr>
          <p:nvPr>
            <p:ph type="ftr" sz="quarter" idx="11"/>
          </p:nvPr>
        </p:nvSpPr>
        <p:spPr/>
        <p:txBody>
          <a:bodyPr/>
          <a:lstStyle>
            <a:extLst/>
          </a:lstStyle>
          <a:p>
            <a:pPr>
              <a:defRPr/>
            </a:pPr>
            <a:endParaRPr lang="en-US"/>
          </a:p>
        </p:txBody>
      </p:sp>
      <p:sp>
        <p:nvSpPr>
          <p:cNvPr id="7" name="6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extLst/>
          </a:lstStyle>
          <a:p>
            <a:pPr>
              <a:defRPr/>
            </a:pPr>
            <a:fld id="{02765B62-4AD7-4821-BE69-6477CA76E289}" type="datetime1">
              <a:rPr lang="en-US" smtClean="0"/>
              <a:pPr>
                <a:defRPr/>
              </a:pPr>
              <a:t>6/27/2025</a:t>
            </a:fld>
            <a:endParaRPr lang="en-US"/>
          </a:p>
        </p:txBody>
      </p:sp>
      <p:sp>
        <p:nvSpPr>
          <p:cNvPr id="6" name="5 Marcador de pie de página"/>
          <p:cNvSpPr>
            <a:spLocks noGrp="1"/>
          </p:cNvSpPr>
          <p:nvPr>
            <p:ph type="ftr" sz="quarter" idx="11"/>
          </p:nvPr>
        </p:nvSpPr>
        <p:spPr/>
        <p:txBody>
          <a:bodyPr/>
          <a:lstStyle>
            <a:extLst/>
          </a:lstStyle>
          <a:p>
            <a:pPr>
              <a:defRPr/>
            </a:pPr>
            <a:endParaRPr lang="en-US"/>
          </a:p>
        </p:txBody>
      </p:sp>
      <p:sp>
        <p:nvSpPr>
          <p:cNvPr id="7" name="6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
        <p:nvSpPr>
          <p:cNvPr id="8" name="7 Rectángulo"/>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s-ES" smtClean="0"/>
              <a:t>Haga clic en el icono para agregar una imagen</a:t>
            </a:r>
            <a:endParaRPr kumimoji="0" lang="en-US" dirty="0"/>
          </a:p>
        </p:txBody>
      </p:sp>
      <p:sp>
        <p:nvSpPr>
          <p:cNvPr id="9" name="8 Proceso"/>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Proceso"/>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arcador de texto"/>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pPr>
              <a:defRPr/>
            </a:pPr>
            <a:fld id="{02765B62-4AD7-4821-BE69-6477CA76E289}" type="datetime1">
              <a:rPr lang="en-US" smtClean="0"/>
              <a:pPr>
                <a:defRPr/>
              </a:pPr>
              <a:t>6/27/2025</a:t>
            </a:fld>
            <a:endParaRPr lang="en-US"/>
          </a:p>
        </p:txBody>
      </p:sp>
      <p:sp>
        <p:nvSpPr>
          <p:cNvPr id="5" name="4 Marcador de pie de página"/>
          <p:cNvSpPr>
            <a:spLocks noGrp="1"/>
          </p:cNvSpPr>
          <p:nvPr>
            <p:ph type="ftr" sz="quarter" idx="11"/>
          </p:nvPr>
        </p:nvSpPr>
        <p:spPr/>
        <p:txBody>
          <a:bodyPr/>
          <a:lstStyle>
            <a:extLst/>
          </a:lstStyle>
          <a:p>
            <a:pPr>
              <a:defRPr/>
            </a:pPr>
            <a:endParaRPr lang="en-US"/>
          </a:p>
        </p:txBody>
      </p:sp>
      <p:sp>
        <p:nvSpPr>
          <p:cNvPr id="6" name="5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274639"/>
            <a:ext cx="1828800" cy="5851525"/>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1143000" y="274640"/>
            <a:ext cx="55626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pPr>
              <a:defRPr/>
            </a:pPr>
            <a:fld id="{02765B62-4AD7-4821-BE69-6477CA76E289}" type="datetime1">
              <a:rPr lang="en-US" smtClean="0"/>
              <a:pPr>
                <a:defRPr/>
              </a:pPr>
              <a:t>6/27/2025</a:t>
            </a:fld>
            <a:endParaRPr lang="en-US"/>
          </a:p>
        </p:txBody>
      </p:sp>
      <p:sp>
        <p:nvSpPr>
          <p:cNvPr id="5" name="4 Marcador de pie de página"/>
          <p:cNvSpPr>
            <a:spLocks noGrp="1"/>
          </p:cNvSpPr>
          <p:nvPr>
            <p:ph type="ftr" sz="quarter" idx="11"/>
          </p:nvPr>
        </p:nvSpPr>
        <p:spPr/>
        <p:txBody>
          <a:bodyPr/>
          <a:lstStyle>
            <a:extLst/>
          </a:lstStyle>
          <a:p>
            <a:pPr>
              <a:defRPr/>
            </a:pPr>
            <a:endParaRPr lang="en-US"/>
          </a:p>
        </p:txBody>
      </p:sp>
      <p:sp>
        <p:nvSpPr>
          <p:cNvPr id="6" name="5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Rectángulo"/>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Marcador de título"/>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 smtClean="0"/>
              <a:t>Haga clic para modificar el estilo de título del patrón</a:t>
            </a:r>
            <a:endParaRPr kumimoji="0" lang="en-US"/>
          </a:p>
        </p:txBody>
      </p:sp>
      <p:sp>
        <p:nvSpPr>
          <p:cNvPr id="9" name="8 Marcador de texto"/>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4" name="23 Marcador de fecha"/>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defRPr/>
            </a:pPr>
            <a:fld id="{02765B62-4AD7-4821-BE69-6477CA76E289}" type="datetime1">
              <a:rPr lang="en-US" smtClean="0"/>
              <a:pPr>
                <a:defRPr/>
              </a:pPr>
              <a:t>6/27/2025</a:t>
            </a:fld>
            <a:endParaRPr lang="en-US"/>
          </a:p>
        </p:txBody>
      </p:sp>
      <p:sp>
        <p:nvSpPr>
          <p:cNvPr id="10" name="9 Marcador de pie de página"/>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defRPr/>
            </a:pPr>
            <a:endParaRPr lang="en-US"/>
          </a:p>
        </p:txBody>
      </p:sp>
      <p:sp>
        <p:nvSpPr>
          <p:cNvPr id="22" name="21 Marcador de número de diapositiva"/>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fld id="{F5E2CAF3-E7D1-4CAE-AD69-4BC95C5BDF02}" type="slidenum">
              <a:rPr lang="en-US" smtClean="0"/>
              <a:pPr>
                <a:defRPr/>
              </a:pPr>
              <a:t>‹Nº›</a:t>
            </a:fld>
            <a:endParaRPr lang="en-US"/>
          </a:p>
        </p:txBody>
      </p:sp>
      <p:sp>
        <p:nvSpPr>
          <p:cNvPr id="15" name="14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http://www.shalomhaverim.org/" TargetMode="External"/><Relationship Id="rId4" Type="http://schemas.openxmlformats.org/officeDocument/2006/relationships/hyperlink" Target="http://www.ascentofsafed.com/cgi-bin/ascent.cgi?Name=mm-kipu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smtClean="0">
                <a:solidFill>
                  <a:srgbClr val="000000"/>
                </a:solidFill>
                <a:latin typeface="Calibri" pitchFamily="34" charset="0"/>
              </a:rPr>
              <a:t>EL LEON, EL ZORRO Y EL BURRO</a:t>
            </a:r>
            <a:endParaRPr lang="es-CO" sz="4100" dirty="0">
              <a:solidFill>
                <a:srgbClr val="000000"/>
              </a:solidFill>
              <a:latin typeface="Calibri" pitchFamily="34" charset="0"/>
            </a:endParaRPr>
          </a:p>
          <a:p>
            <a:pPr algn="ctr">
              <a:lnSpc>
                <a:spcPct val="90000"/>
              </a:lnSpc>
            </a:pPr>
            <a:r>
              <a:rPr lang="es-CO" sz="2800" dirty="0">
                <a:solidFill>
                  <a:srgbClr val="000000"/>
                </a:solidFill>
                <a:latin typeface="Calibri" pitchFamily="34" charset="0"/>
              </a:rPr>
              <a:t> </a:t>
            </a:r>
            <a:r>
              <a:rPr lang="es-CO" sz="2800" dirty="0" smtClean="0">
                <a:solidFill>
                  <a:srgbClr val="000000"/>
                </a:solidFill>
                <a:latin typeface="Calibri" pitchFamily="34" charset="0"/>
              </a:rPr>
              <a:t>PARABOLA</a:t>
            </a:r>
            <a:endParaRPr lang="es-CO" sz="28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2400" dirty="0">
                <a:solidFill>
                  <a:srgbClr val="000000"/>
                </a:solidFill>
                <a:latin typeface="Calibri" pitchFamily="34" charset="0"/>
              </a:rPr>
              <a:t>Por: Eliyahu </a:t>
            </a:r>
            <a:r>
              <a:rPr lang="es-CO" sz="2400" dirty="0" smtClean="0">
                <a:solidFill>
                  <a:srgbClr val="000000"/>
                </a:solidFill>
                <a:latin typeface="Calibri" pitchFamily="34" charset="0"/>
              </a:rPr>
              <a:t>BaYona</a:t>
            </a:r>
            <a:endParaRPr lang="es-CO" sz="2400" dirty="0">
              <a:solidFill>
                <a:srgbClr val="000000"/>
              </a:solidFill>
              <a:latin typeface="Calibri" pitchFamily="34" charset="0"/>
            </a:endParaRPr>
          </a:p>
          <a:p>
            <a:pPr algn="ctr">
              <a:spcBef>
                <a:spcPts val="800"/>
              </a:spcBef>
            </a:pPr>
            <a:r>
              <a:rPr lang="es-CO" sz="2400" dirty="0">
                <a:solidFill>
                  <a:srgbClr val="000000"/>
                </a:solidFill>
                <a:latin typeface="Calibri" pitchFamily="34" charset="0"/>
              </a:rPr>
              <a:t>Director Shalom Haverim Org</a:t>
            </a:r>
          </a:p>
          <a:p>
            <a:pPr algn="ctr">
              <a:spcBef>
                <a:spcPts val="800"/>
              </a:spcBef>
            </a:pPr>
            <a:r>
              <a:rPr lang="es-CO" sz="2400" dirty="0">
                <a:solidFill>
                  <a:srgbClr val="000000"/>
                </a:solidFill>
                <a:latin typeface="Calibri" pitchFamily="34" charset="0"/>
              </a:rPr>
              <a:t>New York</a:t>
            </a:r>
            <a:endParaRPr lang="en-US" sz="24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2"/>
          <p:cNvPicPr>
            <a:picLocks noChangeAspect="1"/>
          </p:cNvPicPr>
          <p:nvPr/>
        </p:nvPicPr>
        <p:blipFill>
          <a:blip r:embed="rId3" cstate="print"/>
          <a:srcRect/>
          <a:stretch>
            <a:fillRect/>
          </a:stretch>
        </p:blipFill>
        <p:spPr bwMode="auto">
          <a:xfrm>
            <a:off x="7772400" y="6096000"/>
            <a:ext cx="1219200" cy="619125"/>
          </a:xfrm>
          <a:prstGeom prst="rect">
            <a:avLst/>
          </a:prstGeom>
          <a:noFill/>
          <a:ln w="9525">
            <a:noFill/>
            <a:miter lim="800000"/>
            <a:headEnd/>
            <a:tailEnd/>
          </a:ln>
        </p:spPr>
      </p:pic>
      <p:pic>
        <p:nvPicPr>
          <p:cNvPr id="2056" name="Picture 2"/>
          <p:cNvPicPr>
            <a:picLocks noChangeAspect="1" noChangeArrowheads="1"/>
          </p:cNvPicPr>
          <p:nvPr/>
        </p:nvPicPr>
        <p:blipFill>
          <a:blip r:embed="rId4" cstate="print"/>
          <a:srcRect/>
          <a:stretch>
            <a:fillRect/>
          </a:stretch>
        </p:blipFill>
        <p:spPr bwMode="auto">
          <a:xfrm>
            <a:off x="2084388" y="660400"/>
            <a:ext cx="4619625" cy="1600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lang="en-US"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EL LEON, EL ZORRO Y EL BURRO</a:t>
            </a:r>
            <a:endParaRPr sz="4000" dirty="0" smtClean="0">
              <a:latin typeface="Calibri" pitchFamily="34" charset="0"/>
            </a:endParaRPr>
          </a:p>
        </p:txBody>
      </p:sp>
      <p:sp>
        <p:nvSpPr>
          <p:cNvPr id="6" name="5 Marcador de contenido"/>
          <p:cNvSpPr>
            <a:spLocks noGrp="1"/>
          </p:cNvSpPr>
          <p:nvPr>
            <p:ph idx="1"/>
          </p:nvPr>
        </p:nvSpPr>
        <p:spPr>
          <a:xfrm>
            <a:off x="1435608" y="1447800"/>
            <a:ext cx="2679192" cy="4800600"/>
          </a:xfrm>
        </p:spPr>
        <p:txBody>
          <a:bodyPr/>
          <a:lstStyle/>
          <a:p>
            <a:pPr lvl="0"/>
            <a:r>
              <a:rPr lang="es-CO" sz="2800" dirty="0" smtClean="0"/>
              <a:t>Un león hambriento le dijo al zorro: "¡Dame algo de comer o te comeré!". </a:t>
            </a:r>
            <a:endParaRPr lang="en-US" sz="2800" dirty="0" smtClean="0"/>
          </a:p>
          <a:p>
            <a:endParaRPr lang="en-US" dirty="0"/>
          </a:p>
        </p:txBody>
      </p:sp>
      <p:pic>
        <p:nvPicPr>
          <p:cNvPr id="1027" name="Picture 3"/>
          <p:cNvPicPr>
            <a:picLocks noChangeAspect="1" noChangeArrowheads="1"/>
          </p:cNvPicPr>
          <p:nvPr/>
        </p:nvPicPr>
        <p:blipFill>
          <a:blip r:embed="rId4" cstate="print"/>
          <a:srcRect/>
          <a:stretch>
            <a:fillRect/>
          </a:stretch>
        </p:blipFill>
        <p:spPr bwMode="auto">
          <a:xfrm>
            <a:off x="4114800" y="1371600"/>
            <a:ext cx="4895850" cy="48863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lang="en-US"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EL LEON, EL ZORRO Y EL BURRO</a:t>
            </a:r>
            <a:endParaRPr sz="4000" dirty="0" smtClean="0">
              <a:latin typeface="Calibri" pitchFamily="34" charset="0"/>
            </a:endParaRPr>
          </a:p>
        </p:txBody>
      </p:sp>
      <p:sp>
        <p:nvSpPr>
          <p:cNvPr id="6" name="5 Marcador de contenido"/>
          <p:cNvSpPr>
            <a:spLocks noGrp="1"/>
          </p:cNvSpPr>
          <p:nvPr>
            <p:ph idx="1"/>
          </p:nvPr>
        </p:nvSpPr>
        <p:spPr>
          <a:xfrm>
            <a:off x="1435608" y="1447800"/>
            <a:ext cx="2679192" cy="4800600"/>
          </a:xfrm>
        </p:spPr>
        <p:txBody>
          <a:bodyPr/>
          <a:lstStyle/>
          <a:p>
            <a:pPr lvl="0"/>
            <a:r>
              <a:rPr lang="es-CO" sz="2800" dirty="0" smtClean="0"/>
              <a:t>El zorro se acercó a un burro y le dijo: "El león quiere hacerte rey, ven conmigo".</a:t>
            </a:r>
            <a:endParaRPr lang="en-US" sz="2800" dirty="0" smtClean="0"/>
          </a:p>
          <a:p>
            <a:endParaRPr lang="en-US" dirty="0"/>
          </a:p>
        </p:txBody>
      </p:sp>
      <p:pic>
        <p:nvPicPr>
          <p:cNvPr id="2050" name="Picture 2"/>
          <p:cNvPicPr>
            <a:picLocks noChangeAspect="1" noChangeArrowheads="1"/>
          </p:cNvPicPr>
          <p:nvPr/>
        </p:nvPicPr>
        <p:blipFill>
          <a:blip r:embed="rId4" cstate="print"/>
          <a:srcRect/>
          <a:stretch>
            <a:fillRect/>
          </a:stretch>
        </p:blipFill>
        <p:spPr bwMode="auto">
          <a:xfrm>
            <a:off x="4114800" y="1371600"/>
            <a:ext cx="4924425" cy="4876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lang="en-US"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EL LEON, EL ZORRO Y EL BURRO</a:t>
            </a:r>
            <a:endParaRPr sz="4000" dirty="0" smtClean="0">
              <a:latin typeface="Calibri" pitchFamily="34" charset="0"/>
            </a:endParaRPr>
          </a:p>
        </p:txBody>
      </p:sp>
      <p:sp>
        <p:nvSpPr>
          <p:cNvPr id="6" name="5 Marcador de contenido"/>
          <p:cNvSpPr>
            <a:spLocks noGrp="1"/>
          </p:cNvSpPr>
          <p:nvPr>
            <p:ph idx="1"/>
          </p:nvPr>
        </p:nvSpPr>
        <p:spPr>
          <a:xfrm>
            <a:off x="1435608" y="1447800"/>
            <a:ext cx="2679192" cy="4800600"/>
          </a:xfrm>
        </p:spPr>
        <p:txBody>
          <a:bodyPr/>
          <a:lstStyle/>
          <a:p>
            <a:pPr lvl="0"/>
            <a:r>
              <a:rPr lang="es-CO" sz="2800" dirty="0" smtClean="0"/>
              <a:t>Cuando el león vio al burro, lo atacó, mordiéndole las orejas, pero el burro huyó. </a:t>
            </a:r>
            <a:endParaRPr lang="en-US" sz="2800" dirty="0" smtClean="0"/>
          </a:p>
          <a:p>
            <a:endParaRPr lang="en-US" dirty="0"/>
          </a:p>
        </p:txBody>
      </p:sp>
      <p:pic>
        <p:nvPicPr>
          <p:cNvPr id="2" name="Picture 2"/>
          <p:cNvPicPr>
            <a:picLocks noChangeAspect="1" noChangeArrowheads="1"/>
          </p:cNvPicPr>
          <p:nvPr/>
        </p:nvPicPr>
        <p:blipFill>
          <a:blip r:embed="rId4" cstate="print"/>
          <a:srcRect/>
          <a:stretch>
            <a:fillRect/>
          </a:stretch>
        </p:blipFill>
        <p:spPr bwMode="auto">
          <a:xfrm>
            <a:off x="4124325" y="1397000"/>
            <a:ext cx="4943475" cy="48863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lang="en-US"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EL LEON, EL ZORRO Y EL BURRO</a:t>
            </a:r>
            <a:endParaRPr sz="4000" dirty="0" smtClean="0">
              <a:latin typeface="Calibri" pitchFamily="34" charset="0"/>
            </a:endParaRPr>
          </a:p>
        </p:txBody>
      </p:sp>
      <p:sp>
        <p:nvSpPr>
          <p:cNvPr id="6" name="5 Marcador de contenido"/>
          <p:cNvSpPr>
            <a:spLocks noGrp="1"/>
          </p:cNvSpPr>
          <p:nvPr>
            <p:ph idx="1"/>
          </p:nvPr>
        </p:nvSpPr>
        <p:spPr>
          <a:xfrm>
            <a:off x="1435608" y="1447800"/>
            <a:ext cx="2679192" cy="4800600"/>
          </a:xfrm>
        </p:spPr>
        <p:txBody>
          <a:bodyPr/>
          <a:lstStyle/>
          <a:p>
            <a:pPr lvl="0"/>
            <a:r>
              <a:rPr lang="es-CO" sz="2800" dirty="0" smtClean="0"/>
              <a:t>El burro le dijo al zorro: "¡Me engañaste! ¡El león intentó matarme!". </a:t>
            </a:r>
            <a:endParaRPr lang="en-US" dirty="0"/>
          </a:p>
        </p:txBody>
      </p:sp>
      <p:pic>
        <p:nvPicPr>
          <p:cNvPr id="4098" name="Picture 2"/>
          <p:cNvPicPr>
            <a:picLocks noChangeAspect="1" noChangeArrowheads="1"/>
          </p:cNvPicPr>
          <p:nvPr/>
        </p:nvPicPr>
        <p:blipFill>
          <a:blip r:embed="rId4" cstate="print"/>
          <a:srcRect/>
          <a:stretch>
            <a:fillRect/>
          </a:stretch>
        </p:blipFill>
        <p:spPr bwMode="auto">
          <a:xfrm>
            <a:off x="4114800" y="1425575"/>
            <a:ext cx="4924425" cy="482917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lang="en-US"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EL LEON, EL ZORRO Y EL BURRO</a:t>
            </a:r>
            <a:endParaRPr sz="4000" dirty="0" smtClean="0">
              <a:latin typeface="Calibri" pitchFamily="34" charset="0"/>
            </a:endParaRPr>
          </a:p>
        </p:txBody>
      </p:sp>
      <p:sp>
        <p:nvSpPr>
          <p:cNvPr id="6" name="5 Marcador de contenido"/>
          <p:cNvSpPr>
            <a:spLocks noGrp="1"/>
          </p:cNvSpPr>
          <p:nvPr>
            <p:ph idx="1"/>
          </p:nvPr>
        </p:nvSpPr>
        <p:spPr>
          <a:xfrm>
            <a:off x="1435608" y="1447800"/>
            <a:ext cx="2679192" cy="4800600"/>
          </a:xfrm>
        </p:spPr>
        <p:txBody>
          <a:bodyPr/>
          <a:lstStyle/>
          <a:p>
            <a:pPr lvl="0"/>
            <a:r>
              <a:rPr lang="es-CO" sz="2800" dirty="0" smtClean="0"/>
              <a:t>El zorro respondió: "¡No seas tonto! ¡Te quitó las orejas para que pudieras usar una corona! ¡Volvamos!". </a:t>
            </a:r>
            <a:endParaRPr lang="en-US" sz="2800" dirty="0" smtClean="0"/>
          </a:p>
          <a:p>
            <a:endParaRPr lang="en-US" dirty="0"/>
          </a:p>
        </p:txBody>
      </p:sp>
      <p:pic>
        <p:nvPicPr>
          <p:cNvPr id="5122" name="Picture 2"/>
          <p:cNvPicPr>
            <a:picLocks noChangeAspect="1" noChangeArrowheads="1"/>
          </p:cNvPicPr>
          <p:nvPr/>
        </p:nvPicPr>
        <p:blipFill>
          <a:blip r:embed="rId4" cstate="print"/>
          <a:srcRect/>
          <a:stretch>
            <a:fillRect/>
          </a:stretch>
        </p:blipFill>
        <p:spPr bwMode="auto">
          <a:xfrm>
            <a:off x="4095750" y="1392238"/>
            <a:ext cx="4895850" cy="489585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lang="en-US"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EL LEON, EL ZORRO Y EL BURRO</a:t>
            </a:r>
            <a:endParaRPr sz="4000" dirty="0" smtClean="0">
              <a:latin typeface="Calibri" pitchFamily="34" charset="0"/>
            </a:endParaRPr>
          </a:p>
        </p:txBody>
      </p:sp>
      <p:sp>
        <p:nvSpPr>
          <p:cNvPr id="6" name="5 Marcador de contenido"/>
          <p:cNvSpPr>
            <a:spLocks noGrp="1"/>
          </p:cNvSpPr>
          <p:nvPr>
            <p:ph idx="1"/>
          </p:nvPr>
        </p:nvSpPr>
        <p:spPr>
          <a:xfrm>
            <a:off x="1435608" y="1447800"/>
            <a:ext cx="2679192" cy="4800600"/>
          </a:xfrm>
        </p:spPr>
        <p:txBody>
          <a:bodyPr/>
          <a:lstStyle/>
          <a:p>
            <a:pPr lvl="0"/>
            <a:r>
              <a:rPr lang="es-CO" sz="2800" dirty="0" smtClean="0"/>
              <a:t>El burro pensó que esto tenía sentido, así que siguió al zorro de nuevo.</a:t>
            </a:r>
            <a:endParaRPr lang="en-US" sz="2800" dirty="0" smtClean="0"/>
          </a:p>
          <a:p>
            <a:endParaRPr lang="en-US" dirty="0"/>
          </a:p>
        </p:txBody>
      </p:sp>
      <p:pic>
        <p:nvPicPr>
          <p:cNvPr id="6146" name="Picture 2"/>
          <p:cNvPicPr>
            <a:picLocks noChangeAspect="1" noChangeArrowheads="1"/>
          </p:cNvPicPr>
          <p:nvPr/>
        </p:nvPicPr>
        <p:blipFill>
          <a:blip r:embed="rId4" cstate="print"/>
          <a:srcRect/>
          <a:stretch>
            <a:fillRect/>
          </a:stretch>
        </p:blipFill>
        <p:spPr bwMode="auto">
          <a:xfrm>
            <a:off x="4095750" y="1406525"/>
            <a:ext cx="4895850" cy="486727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lang="en-US"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EL LEON, EL ZORRO Y EL BURRO</a:t>
            </a:r>
            <a:endParaRPr sz="4000" dirty="0" smtClean="0">
              <a:latin typeface="Calibri" pitchFamily="34" charset="0"/>
            </a:endParaRPr>
          </a:p>
        </p:txBody>
      </p:sp>
      <p:sp>
        <p:nvSpPr>
          <p:cNvPr id="6" name="5 Marcador de contenido"/>
          <p:cNvSpPr>
            <a:spLocks noGrp="1"/>
          </p:cNvSpPr>
          <p:nvPr>
            <p:ph idx="1"/>
          </p:nvPr>
        </p:nvSpPr>
        <p:spPr>
          <a:xfrm>
            <a:off x="1435608" y="1447800"/>
            <a:ext cx="2679192" cy="4800600"/>
          </a:xfrm>
        </p:spPr>
        <p:txBody>
          <a:bodyPr/>
          <a:lstStyle/>
          <a:p>
            <a:pPr lvl="0"/>
            <a:r>
              <a:rPr lang="es-CO" sz="2800" dirty="0" smtClean="0"/>
              <a:t>Esta vez, el león atacó al burro y le mordió la cola.</a:t>
            </a:r>
            <a:endParaRPr lang="en-US" sz="2800" dirty="0" smtClean="0"/>
          </a:p>
          <a:p>
            <a:endParaRPr lang="en-US" dirty="0"/>
          </a:p>
        </p:txBody>
      </p:sp>
      <p:pic>
        <p:nvPicPr>
          <p:cNvPr id="7170" name="Picture 2"/>
          <p:cNvPicPr>
            <a:picLocks noChangeAspect="1" noChangeArrowheads="1"/>
          </p:cNvPicPr>
          <p:nvPr/>
        </p:nvPicPr>
        <p:blipFill>
          <a:blip r:embed="rId4" cstate="print"/>
          <a:srcRect/>
          <a:stretch>
            <a:fillRect/>
          </a:stretch>
        </p:blipFill>
        <p:spPr bwMode="auto">
          <a:xfrm>
            <a:off x="4057650" y="1416050"/>
            <a:ext cx="4933950" cy="48482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lang="en-US"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EL LEON, EL ZORRO Y EL BURRO</a:t>
            </a:r>
            <a:endParaRPr sz="4000" dirty="0" smtClean="0">
              <a:latin typeface="Calibri" pitchFamily="34" charset="0"/>
            </a:endParaRPr>
          </a:p>
        </p:txBody>
      </p:sp>
      <p:sp>
        <p:nvSpPr>
          <p:cNvPr id="6" name="5 Marcador de contenido"/>
          <p:cNvSpPr>
            <a:spLocks noGrp="1"/>
          </p:cNvSpPr>
          <p:nvPr>
            <p:ph idx="1"/>
          </p:nvPr>
        </p:nvSpPr>
        <p:spPr>
          <a:xfrm>
            <a:off x="1435608" y="1447800"/>
            <a:ext cx="2679192" cy="4800600"/>
          </a:xfrm>
        </p:spPr>
        <p:txBody>
          <a:bodyPr>
            <a:normAutofit fontScale="85000" lnSpcReduction="10000"/>
          </a:bodyPr>
          <a:lstStyle/>
          <a:p>
            <a:pPr lvl="0"/>
            <a:r>
              <a:rPr lang="es-CO" sz="2800" dirty="0" smtClean="0"/>
              <a:t>El burro escapó de nuevo, diciéndole al zorro: "¡Me mentiste! ¡El león me cortó la cola!". </a:t>
            </a:r>
            <a:r>
              <a:rPr lang="es-CO" dirty="0" smtClean="0"/>
              <a:t>El zorro dijo: "¡Solo quiere que te sientes cómodo en el trono! ¡Vuelve conmigo!".</a:t>
            </a:r>
            <a:endParaRPr lang="en-US" dirty="0"/>
          </a:p>
        </p:txBody>
      </p:sp>
      <p:pic>
        <p:nvPicPr>
          <p:cNvPr id="8194" name="Picture 2"/>
          <p:cNvPicPr>
            <a:picLocks noChangeAspect="1" noChangeArrowheads="1"/>
          </p:cNvPicPr>
          <p:nvPr/>
        </p:nvPicPr>
        <p:blipFill>
          <a:blip r:embed="rId4" cstate="print"/>
          <a:srcRect/>
          <a:stretch>
            <a:fillRect/>
          </a:stretch>
        </p:blipFill>
        <p:spPr bwMode="auto">
          <a:xfrm>
            <a:off x="4057650" y="1411288"/>
            <a:ext cx="4933950" cy="485775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lang="en-US"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EL LEON, EL ZORRO Y EL BURRO</a:t>
            </a:r>
            <a:endParaRPr sz="4000" dirty="0" smtClean="0">
              <a:latin typeface="Calibri" pitchFamily="34" charset="0"/>
            </a:endParaRPr>
          </a:p>
        </p:txBody>
      </p:sp>
      <p:sp>
        <p:nvSpPr>
          <p:cNvPr id="6" name="5 Marcador de contenido"/>
          <p:cNvSpPr>
            <a:spLocks noGrp="1"/>
          </p:cNvSpPr>
          <p:nvPr>
            <p:ph idx="1"/>
          </p:nvPr>
        </p:nvSpPr>
        <p:spPr>
          <a:xfrm>
            <a:off x="1435608" y="1447800"/>
            <a:ext cx="2679192" cy="4800600"/>
          </a:xfrm>
        </p:spPr>
        <p:txBody>
          <a:bodyPr/>
          <a:lstStyle/>
          <a:p>
            <a:pPr lvl="0"/>
            <a:r>
              <a:rPr lang="es-CO" sz="2800" dirty="0" smtClean="0"/>
              <a:t>El zorro convenció al burro para que regresara una vez más. </a:t>
            </a:r>
            <a:endParaRPr lang="en-US" sz="2800" dirty="0"/>
          </a:p>
        </p:txBody>
      </p:sp>
      <p:pic>
        <p:nvPicPr>
          <p:cNvPr id="9218" name="Picture 2"/>
          <p:cNvPicPr>
            <a:picLocks noChangeAspect="1" noChangeArrowheads="1"/>
          </p:cNvPicPr>
          <p:nvPr/>
        </p:nvPicPr>
        <p:blipFill>
          <a:blip r:embed="rId4" cstate="print"/>
          <a:srcRect/>
          <a:stretch>
            <a:fillRect/>
          </a:stretch>
        </p:blipFill>
        <p:spPr bwMode="auto">
          <a:xfrm>
            <a:off x="4086225" y="1477963"/>
            <a:ext cx="4905375" cy="48482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lang="en-US"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EL LEON, EL ZORRO Y EL BURRO</a:t>
            </a:r>
            <a:endParaRPr sz="4000" dirty="0" smtClean="0">
              <a:latin typeface="Calibri" pitchFamily="34" charset="0"/>
            </a:endParaRPr>
          </a:p>
        </p:txBody>
      </p:sp>
      <p:sp>
        <p:nvSpPr>
          <p:cNvPr id="6" name="5 Marcador de contenido"/>
          <p:cNvSpPr>
            <a:spLocks noGrp="1"/>
          </p:cNvSpPr>
          <p:nvPr>
            <p:ph idx="1"/>
          </p:nvPr>
        </p:nvSpPr>
        <p:spPr>
          <a:xfrm>
            <a:off x="1435608" y="1447800"/>
            <a:ext cx="2679192" cy="4800600"/>
          </a:xfrm>
        </p:spPr>
        <p:txBody>
          <a:bodyPr/>
          <a:lstStyle/>
          <a:p>
            <a:pPr lvl="0"/>
            <a:r>
              <a:rPr lang="es-CO" sz="2800" dirty="0" smtClean="0"/>
              <a:t>El león entonces atrapó al burro y lo mató. </a:t>
            </a:r>
            <a:endParaRPr lang="en-US" sz="2800" dirty="0"/>
          </a:p>
        </p:txBody>
      </p:sp>
      <p:pic>
        <p:nvPicPr>
          <p:cNvPr id="10242" name="Picture 2"/>
          <p:cNvPicPr>
            <a:picLocks noChangeAspect="1" noChangeArrowheads="1"/>
          </p:cNvPicPr>
          <p:nvPr/>
        </p:nvPicPr>
        <p:blipFill>
          <a:blip r:embed="rId4" cstate="print"/>
          <a:srcRect/>
          <a:stretch>
            <a:fillRect/>
          </a:stretch>
        </p:blipFill>
        <p:spPr bwMode="auto">
          <a:xfrm>
            <a:off x="4095750" y="1463675"/>
            <a:ext cx="4895850" cy="48768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lang="en-US"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EL LEON, EL ZORRO Y EL BURRO</a:t>
            </a:r>
            <a:endParaRPr sz="4000" dirty="0" smtClean="0">
              <a:latin typeface="Calibri" pitchFamily="34" charset="0"/>
            </a:endParaRPr>
          </a:p>
        </p:txBody>
      </p:sp>
      <p:sp>
        <p:nvSpPr>
          <p:cNvPr id="6" name="5 Marcador de contenido"/>
          <p:cNvSpPr>
            <a:spLocks noGrp="1"/>
          </p:cNvSpPr>
          <p:nvPr>
            <p:ph idx="1"/>
          </p:nvPr>
        </p:nvSpPr>
        <p:spPr>
          <a:xfrm>
            <a:off x="1435608" y="1447800"/>
            <a:ext cx="2679192" cy="4800600"/>
          </a:xfrm>
        </p:spPr>
        <p:txBody>
          <a:bodyPr/>
          <a:lstStyle/>
          <a:p>
            <a:pPr lvl="0"/>
            <a:r>
              <a:rPr lang="es-CO" sz="2800" dirty="0" smtClean="0"/>
              <a:t>El león le dijo al zorro: "¡Bien hecho por traer al burro! ¡Ahora despelléjalo y tráeme el cerebro, los pulmones, el hígado y el corazón!".</a:t>
            </a:r>
            <a:endParaRPr lang="en-US" sz="2800" dirty="0"/>
          </a:p>
        </p:txBody>
      </p:sp>
      <p:pic>
        <p:nvPicPr>
          <p:cNvPr id="11266" name="Picture 2"/>
          <p:cNvPicPr>
            <a:picLocks noChangeAspect="1" noChangeArrowheads="1"/>
          </p:cNvPicPr>
          <p:nvPr/>
        </p:nvPicPr>
        <p:blipFill>
          <a:blip r:embed="rId4" cstate="print"/>
          <a:srcRect/>
          <a:stretch>
            <a:fillRect/>
          </a:stretch>
        </p:blipFill>
        <p:spPr bwMode="auto">
          <a:xfrm>
            <a:off x="4114800" y="1449388"/>
            <a:ext cx="4876800" cy="490537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lang="en-US"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EL LEON, EL ZORRO Y EL BURRO</a:t>
            </a:r>
            <a:endParaRPr sz="4000" dirty="0" smtClean="0">
              <a:latin typeface="Calibri" pitchFamily="34" charset="0"/>
            </a:endParaRPr>
          </a:p>
        </p:txBody>
      </p:sp>
      <p:sp>
        <p:nvSpPr>
          <p:cNvPr id="6" name="5 Marcador de contenido"/>
          <p:cNvSpPr>
            <a:spLocks noGrp="1"/>
          </p:cNvSpPr>
          <p:nvPr>
            <p:ph idx="1"/>
          </p:nvPr>
        </p:nvSpPr>
        <p:spPr>
          <a:xfrm>
            <a:off x="1435608" y="1447800"/>
            <a:ext cx="2679192" cy="4800600"/>
          </a:xfrm>
        </p:spPr>
        <p:txBody>
          <a:bodyPr/>
          <a:lstStyle/>
          <a:p>
            <a:pPr lvl="0"/>
            <a:r>
              <a:rPr lang="es-CO" sz="2800" dirty="0" smtClean="0"/>
              <a:t>El zorro despellejó al burro y se comió el cerebro, pero le trajo los pulmones, el hígado y el corazón al león. </a:t>
            </a:r>
            <a:endParaRPr lang="en-US" sz="2800" dirty="0"/>
          </a:p>
        </p:txBody>
      </p:sp>
      <p:pic>
        <p:nvPicPr>
          <p:cNvPr id="12290" name="Picture 2"/>
          <p:cNvPicPr>
            <a:picLocks noChangeAspect="1" noChangeArrowheads="1"/>
          </p:cNvPicPr>
          <p:nvPr/>
        </p:nvPicPr>
        <p:blipFill>
          <a:blip r:embed="rId4" cstate="print"/>
          <a:srcRect/>
          <a:stretch>
            <a:fillRect/>
          </a:stretch>
        </p:blipFill>
        <p:spPr bwMode="auto">
          <a:xfrm>
            <a:off x="4105275" y="1492250"/>
            <a:ext cx="4886325" cy="481965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lang="en-US"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EL LEON, EL ZORRO Y EL BURRO</a:t>
            </a:r>
            <a:endParaRPr sz="4000" dirty="0" smtClean="0">
              <a:latin typeface="Calibri" pitchFamily="34" charset="0"/>
            </a:endParaRPr>
          </a:p>
        </p:txBody>
      </p:sp>
      <p:sp>
        <p:nvSpPr>
          <p:cNvPr id="6" name="5 Marcador de contenido"/>
          <p:cNvSpPr>
            <a:spLocks noGrp="1"/>
          </p:cNvSpPr>
          <p:nvPr>
            <p:ph idx="1"/>
          </p:nvPr>
        </p:nvSpPr>
        <p:spPr>
          <a:xfrm>
            <a:off x="1435608" y="1447800"/>
            <a:ext cx="2679192" cy="4800600"/>
          </a:xfrm>
        </p:spPr>
        <p:txBody>
          <a:bodyPr/>
          <a:lstStyle/>
          <a:p>
            <a:pPr lvl="0"/>
            <a:r>
              <a:rPr lang="es-CO" sz="2800" dirty="0" smtClean="0"/>
              <a:t>El león se enojó y preguntó: "¿Dónde está su cerebro?". </a:t>
            </a:r>
            <a:endParaRPr lang="en-US" sz="2800" dirty="0"/>
          </a:p>
        </p:txBody>
      </p:sp>
      <p:pic>
        <p:nvPicPr>
          <p:cNvPr id="13314" name="Picture 2"/>
          <p:cNvPicPr>
            <a:picLocks noChangeAspect="1" noChangeArrowheads="1"/>
          </p:cNvPicPr>
          <p:nvPr/>
        </p:nvPicPr>
        <p:blipFill>
          <a:blip r:embed="rId4" cstate="print"/>
          <a:srcRect/>
          <a:stretch>
            <a:fillRect/>
          </a:stretch>
        </p:blipFill>
        <p:spPr bwMode="auto">
          <a:xfrm>
            <a:off x="4095750" y="1487488"/>
            <a:ext cx="4895850" cy="482917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lang="en-US"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EL LEON, EL ZORRO Y EL BURRO</a:t>
            </a:r>
            <a:endParaRPr sz="4000" dirty="0" smtClean="0">
              <a:latin typeface="Calibri" pitchFamily="34" charset="0"/>
            </a:endParaRPr>
          </a:p>
        </p:txBody>
      </p:sp>
      <p:sp>
        <p:nvSpPr>
          <p:cNvPr id="6" name="5 Marcador de contenido"/>
          <p:cNvSpPr>
            <a:spLocks noGrp="1"/>
          </p:cNvSpPr>
          <p:nvPr>
            <p:ph idx="1"/>
          </p:nvPr>
        </p:nvSpPr>
        <p:spPr>
          <a:xfrm>
            <a:off x="1435608" y="1447800"/>
            <a:ext cx="2679192" cy="4800600"/>
          </a:xfrm>
        </p:spPr>
        <p:txBody>
          <a:bodyPr/>
          <a:lstStyle/>
          <a:p>
            <a:pPr lvl="0"/>
            <a:r>
              <a:rPr lang="es-CO" sz="2800" dirty="0" smtClean="0"/>
              <a:t>El zorro respondió: "No tenía cerebro, mi rey. Si lo tuviera, no habría vuelto contigo después de que lo lastimaras".</a:t>
            </a:r>
            <a:endParaRPr lang="en-US" sz="2800" dirty="0"/>
          </a:p>
        </p:txBody>
      </p:sp>
      <p:pic>
        <p:nvPicPr>
          <p:cNvPr id="14338" name="Picture 2"/>
          <p:cNvPicPr>
            <a:picLocks noChangeAspect="1" noChangeArrowheads="1"/>
          </p:cNvPicPr>
          <p:nvPr/>
        </p:nvPicPr>
        <p:blipFill>
          <a:blip r:embed="rId4" cstate="print"/>
          <a:srcRect/>
          <a:stretch>
            <a:fillRect/>
          </a:stretch>
        </p:blipFill>
        <p:spPr bwMode="auto">
          <a:xfrm>
            <a:off x="4114800" y="1468438"/>
            <a:ext cx="4876800" cy="4867275"/>
          </a:xfrm>
          <a:prstGeom prst="rect">
            <a:avLst/>
          </a:prstGeom>
          <a:noFill/>
          <a:ln w="9525">
            <a:noFill/>
            <a:miter lim="800000"/>
            <a:headEnd/>
            <a:tailEnd/>
          </a:ln>
          <a:effectLst/>
        </p:spPr>
      </p:pic>
      <p:pic>
        <p:nvPicPr>
          <p:cNvPr id="14339" name="Picture 3"/>
          <p:cNvPicPr>
            <a:picLocks noChangeAspect="1" noChangeArrowheads="1"/>
          </p:cNvPicPr>
          <p:nvPr/>
        </p:nvPicPr>
        <p:blipFill>
          <a:blip r:embed="rId5" cstate="print"/>
          <a:srcRect/>
          <a:stretch>
            <a:fillRect/>
          </a:stretch>
        </p:blipFill>
        <p:spPr bwMode="auto">
          <a:xfrm>
            <a:off x="4114800" y="1457325"/>
            <a:ext cx="4876800" cy="48672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lang="en-US"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EL LEON, EL ZORRO Y EL BURRO</a:t>
            </a:r>
            <a:endParaRPr sz="4000" dirty="0" smtClean="0">
              <a:latin typeface="Calibri" pitchFamily="34" charset="0"/>
            </a:endParaRPr>
          </a:p>
        </p:txBody>
      </p:sp>
      <p:sp>
        <p:nvSpPr>
          <p:cNvPr id="6" name="5 Marcador de contenido"/>
          <p:cNvSpPr>
            <a:spLocks noGrp="1"/>
          </p:cNvSpPr>
          <p:nvPr>
            <p:ph idx="1"/>
          </p:nvPr>
        </p:nvSpPr>
        <p:spPr>
          <a:xfrm>
            <a:off x="1435608" y="1447800"/>
            <a:ext cx="2679192" cy="4800600"/>
          </a:xfrm>
        </p:spPr>
        <p:txBody>
          <a:bodyPr/>
          <a:lstStyle/>
          <a:p>
            <a:pPr lvl="0"/>
            <a:r>
              <a:rPr lang="es-CO" sz="2800" dirty="0" smtClean="0"/>
              <a:t>El león pensó un momento y dijo: "Es muy cierto".</a:t>
            </a:r>
            <a:endParaRPr lang="en-US" sz="2800" dirty="0"/>
          </a:p>
        </p:txBody>
      </p:sp>
      <p:pic>
        <p:nvPicPr>
          <p:cNvPr id="15362" name="Picture 2"/>
          <p:cNvPicPr>
            <a:picLocks noChangeAspect="1" noChangeArrowheads="1"/>
          </p:cNvPicPr>
          <p:nvPr/>
        </p:nvPicPr>
        <p:blipFill>
          <a:blip r:embed="rId4" cstate="print"/>
          <a:srcRect/>
          <a:stretch>
            <a:fillRect/>
          </a:stretch>
        </p:blipFill>
        <p:spPr bwMode="auto">
          <a:xfrm>
            <a:off x="4114800" y="1463675"/>
            <a:ext cx="4905375" cy="48768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rmAutofit lnSpcReduction="10000"/>
          </a:bodyPr>
          <a:lstStyle/>
          <a:p>
            <a:r>
              <a:rPr lang="es-ES" sz="1800" dirty="0" smtClean="0"/>
              <a:t>La moraleja de la parábola del zorro y el león, gira en torno a la astucia, la credulidad y las consecuencias de la falta de juicio. Esta historia ilustra cómo el zorro, con su inteligencia manipuladora, engaña al burro repetidamente, aprovechándose de su ingenuidad para entregarlo al león. La conclusión, donde el zorro come el cerebro del burro y justifica su ausencia diciendo que "no tenía cerebro" por volver tras ser herido, sugiere que la verdadera lección es:</a:t>
            </a:r>
          </a:p>
          <a:p>
            <a:r>
              <a:rPr lang="es-ES" sz="1800" b="1" dirty="0" smtClean="0"/>
              <a:t>Cuidado con la manipulación y el pensamiento crítico</a:t>
            </a:r>
            <a:r>
              <a:rPr lang="es-ES" sz="1800" dirty="0" smtClean="0"/>
              <a:t>: El burro representa a quienes confían ciegamente en promesas vacías o palabras persuasivas sin evaluar las consecuencias, mientras que el zorro simboliza la astucia que puede llevar al engaño. La falta de discernimiento del burro lo lleva a su perdición.</a:t>
            </a:r>
          </a:p>
          <a:p>
            <a:r>
              <a:rPr lang="es-ES" sz="1800" b="1" dirty="0" smtClean="0"/>
              <a:t>La importancia del aprendizaje</a:t>
            </a:r>
            <a:r>
              <a:rPr lang="es-ES" sz="1800" dirty="0" smtClean="0"/>
              <a:t>: El burro no aprende de sus experiencias previas (las mordidas en las orejas y la cola), lo que resalta que la repetición de errores puede tener un costo fatal.</a:t>
            </a:r>
          </a:p>
          <a:p>
            <a:r>
              <a:rPr lang="es-ES" sz="1800" dirty="0" smtClean="0"/>
              <a:t>En esencia, la parábola enseña que la prudencia y el juicio propio son esenciales para evitar caer en trampas, y que la ingenuidad excesiva puede ser aprovechada por los más astutos.</a:t>
            </a:r>
            <a:endParaRPr lang="es-ES" sz="1800"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cstate="print">
            <a:alphaModFix/>
          </a:blip>
          <a:srcRect/>
          <a:stretch/>
        </p:blipFill>
        <p:spPr>
          <a:xfrm>
            <a:off x="661988" y="1447800"/>
            <a:ext cx="7796212" cy="4757738"/>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err="1" smtClean="0">
                <a:solidFill>
                  <a:srgbClr val="000000"/>
                </a:solidFill>
                <a:latin typeface="Calibri"/>
                <a:ea typeface="Calibri"/>
                <a:cs typeface="Calibri"/>
                <a:sym typeface="Calibri"/>
              </a:rPr>
              <a:t>Sefaria</a:t>
            </a:r>
            <a:r>
              <a:rPr lang="es-ES" sz="2000" b="0" i="0" u="none" strike="noStrike" cap="none" dirty="0" smtClean="0">
                <a:solidFill>
                  <a:srgbClr val="000000"/>
                </a:solidFill>
                <a:latin typeface="Calibri"/>
                <a:ea typeface="Calibri"/>
                <a:cs typeface="Calibri"/>
                <a:sym typeface="Calibri"/>
              </a:rPr>
              <a:t>, </a:t>
            </a:r>
            <a:r>
              <a:rPr lang="es-ES" sz="2000" b="0" i="0" u="none" strike="noStrike" cap="none" dirty="0" smtClean="0">
                <a:solidFill>
                  <a:schemeClr val="dk1"/>
                </a:solidFill>
                <a:latin typeface="Calibri"/>
                <a:ea typeface="Calibri"/>
                <a:cs typeface="Calibri"/>
                <a:sym typeface="Calibri"/>
              </a:rPr>
              <a:t>Dr</a:t>
            </a:r>
            <a:r>
              <a:rPr lang="es-ES" sz="2000" b="0" i="0" u="none" strike="noStrike" cap="none" dirty="0">
                <a:solidFill>
                  <a:schemeClr val="dk1"/>
                </a:solidFill>
                <a:latin typeface="Calibri"/>
                <a:ea typeface="Calibri"/>
                <a:cs typeface="Calibri"/>
                <a:sym typeface="Calibri"/>
              </a:rPr>
              <a:t>.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r>
              <a:rPr lang="es-ES" sz="2000" b="0" i="0" u="none" strike="noStrike" cap="none" dirty="0" smtClean="0">
                <a:solidFill>
                  <a:schemeClr val="dk1"/>
                </a:solidFill>
                <a:latin typeface="Calibri"/>
                <a:ea typeface="Calibri"/>
                <a:cs typeface="Calibri"/>
                <a:sym typeface="Calibri"/>
              </a:rPr>
              <a:t> – Nancy </a:t>
            </a:r>
            <a:r>
              <a:rPr lang="es-ES" sz="2000" b="0" i="0" u="none" strike="noStrike" cap="none" dirty="0" err="1" smtClean="0">
                <a:solidFill>
                  <a:schemeClr val="dk1"/>
                </a:solidFill>
                <a:latin typeface="Calibri"/>
                <a:ea typeface="Calibri"/>
                <a:cs typeface="Calibri"/>
                <a:sym typeface="Calibri"/>
              </a:rPr>
              <a:t>Reuben</a:t>
            </a:r>
            <a:r>
              <a:rPr lang="es-ES" sz="2000" b="0" i="0" u="none" strike="noStrike" cap="none" dirty="0" smtClean="0">
                <a:solidFill>
                  <a:schemeClr val="dk1"/>
                </a:solidFill>
                <a:latin typeface="Calibri"/>
                <a:ea typeface="Calibri"/>
                <a:cs typeface="Calibri"/>
                <a:sym typeface="Calibri"/>
              </a:rPr>
              <a:t> </a:t>
            </a:r>
            <a:r>
              <a:rPr lang="es-ES" sz="2000" b="0" i="0" u="none" strike="noStrike" cap="none" dirty="0" err="1" smtClean="0">
                <a:solidFill>
                  <a:schemeClr val="dk1"/>
                </a:solidFill>
                <a:latin typeface="Calibri"/>
                <a:ea typeface="Calibri"/>
                <a:cs typeface="Calibri"/>
                <a:sym typeface="Calibri"/>
              </a:rPr>
              <a:t>Greenfield</a:t>
            </a:r>
            <a:r>
              <a:rPr lang="es-ES" sz="2000" b="0" i="0" u="none" strike="noStrike" cap="none" dirty="0" smtClean="0">
                <a:solidFill>
                  <a:schemeClr val="dk1"/>
                </a:solidFill>
                <a:latin typeface="Calibri"/>
                <a:ea typeface="Calibri"/>
                <a:cs typeface="Calibri"/>
                <a:sym typeface="Calibri"/>
              </a:rPr>
              <a:t>, MJL</a:t>
            </a: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4"/>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5"/>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lvl="0" indent="0">
              <a:lnSpc>
                <a:spcPct val="90000"/>
              </a:lnSpc>
              <a:spcBef>
                <a:spcPts val="400"/>
              </a:spcBef>
              <a:buSzPts val="1800"/>
            </a:pPr>
            <a:r>
              <a:rPr lang="es-ES" sz="1800" dirty="0" smtClean="0"/>
              <a:t>23 de Siván, 5785  –  Junio 19, 2025- Monsey New York</a:t>
            </a:r>
            <a:endParaRPr lang="es-ES" sz="1800" dirty="0"/>
          </a:p>
        </p:txBody>
      </p:sp>
      <p:pic>
        <p:nvPicPr>
          <p:cNvPr id="6" name="Picture 2"/>
          <p:cNvPicPr>
            <a:picLocks noChangeAspect="1" noChangeArrowheads="1"/>
          </p:cNvPicPr>
          <p:nvPr/>
        </p:nvPicPr>
        <p:blipFill>
          <a:blip r:embed="rId6" cstate="print"/>
          <a:srcRect/>
          <a:stretch>
            <a:fillRect/>
          </a:stretch>
        </p:blipFill>
        <p:spPr bwMode="auto">
          <a:xfrm>
            <a:off x="2084388" y="152400"/>
            <a:ext cx="4619625" cy="1600200"/>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89436</TotalTime>
  <Words>761</Words>
  <Application>Microsoft Office PowerPoint</Application>
  <PresentationFormat>Presentación en pantalla (4:3)</PresentationFormat>
  <Paragraphs>67</Paragraphs>
  <Slides>18</Slides>
  <Notes>17</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Solsticio</vt:lpstr>
      <vt:lpstr> </vt:lpstr>
      <vt:lpstr>EL LEON, EL ZORRO Y EL BURRO</vt:lpstr>
      <vt:lpstr>EL LEON, EL ZORRO Y EL BURRO</vt:lpstr>
      <vt:lpstr>EL LEON, EL ZORRO Y EL BURRO</vt:lpstr>
      <vt:lpstr>EL LEON, EL ZORRO Y EL BURRO</vt:lpstr>
      <vt:lpstr>EL LEON, EL ZORRO Y EL BURRO</vt:lpstr>
      <vt:lpstr>EL LEON, EL ZORRO Y EL BURRO</vt:lpstr>
      <vt:lpstr>EL LEON, EL ZORRO Y EL BURRO</vt:lpstr>
      <vt:lpstr>EL LEON, EL ZORRO Y EL BURRO</vt:lpstr>
      <vt:lpstr>EL LEON, EL ZORRO Y EL BURRO</vt:lpstr>
      <vt:lpstr>EL LEON, EL ZORRO Y EL BURRO</vt:lpstr>
      <vt:lpstr>EL LEON, EL ZORRO Y EL BURRO</vt:lpstr>
      <vt:lpstr>EL LEON, EL ZORRO Y EL BURRO</vt:lpstr>
      <vt:lpstr>EL LEON, EL ZORRO Y EL BURRO</vt:lpstr>
      <vt:lpstr>EL LEON, EL ZORRO Y EL BURRO</vt:lpstr>
      <vt:lpstr>EL LEON, EL ZORRO Y EL BURRO</vt:lpstr>
      <vt:lpstr>HALAJA - הלכה</vt:lpstr>
      <vt:lpstr>Diapositiva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ALVARO ELIYAHU BAYONAH</cp:lastModifiedBy>
  <cp:revision>2728</cp:revision>
  <dcterms:created xsi:type="dcterms:W3CDTF">2013-10-13T19:31:46Z</dcterms:created>
  <dcterms:modified xsi:type="dcterms:W3CDTF">2025-06-27T15:58:53Z</dcterms:modified>
</cp:coreProperties>
</file>